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313" r:id="rId3"/>
    <p:sldId id="338" r:id="rId4"/>
    <p:sldId id="336" r:id="rId5"/>
    <p:sldId id="337" r:id="rId6"/>
    <p:sldId id="339" r:id="rId7"/>
    <p:sldId id="340" r:id="rId8"/>
    <p:sldId id="342" r:id="rId9"/>
    <p:sldId id="341" r:id="rId10"/>
    <p:sldId id="343" r:id="rId11"/>
    <p:sldId id="345" r:id="rId12"/>
    <p:sldId id="346" r:id="rId13"/>
    <p:sldId id="347" r:id="rId14"/>
    <p:sldId id="348" r:id="rId15"/>
    <p:sldId id="349" r:id="rId16"/>
    <p:sldId id="350" r:id="rId17"/>
    <p:sldId id="352" r:id="rId18"/>
    <p:sldId id="302" r:id="rId19"/>
    <p:sldId id="354" r:id="rId20"/>
    <p:sldId id="353" r:id="rId21"/>
    <p:sldId id="35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5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9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2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6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7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8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8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2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4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4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1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43A14-0089-40F9-8044-DFAD1C018915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2ACEF-783E-4CE0-967F-3AD657B49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9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4378" r="3198" b="40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066CB0-91F4-4C50-A434-3CE043DCC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38" y="716692"/>
            <a:ext cx="9292281" cy="61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9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C0E5F5-353C-4189-9B8A-67863BA67338}"/>
              </a:ext>
            </a:extLst>
          </p:cNvPr>
          <p:cNvSpPr/>
          <p:nvPr/>
        </p:nvSpPr>
        <p:spPr>
          <a:xfrm>
            <a:off x="790832" y="889686"/>
            <a:ext cx="83531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Детям была интересна и близка тематика проекта, поэтому дети с удовольствием принимали участие во всех мероприятиях; любят слушать сказки в исполнении педагога; с удовольствием рассматривают иллюстрации в книгах. В самостоятельной игровой деятельности разыгрывают знакомые сказки с помощью игрушек, различных видов театра; некоторые воспитанники придумывают новые, свои сказки. Дети стали дружнее; чаще приходят друг другу на помощь.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поддержали педагогов, проявили инициативу и творчество в изготовлении тематического альбома «Герои наших любимых сказок»(совместно с детьми) ; приняли активное участие в наполнении развивающей среды в группе, в обсуждении вопросов о детском чтении.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236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0652E8-BBFF-4E42-8557-68507A4B85B9}"/>
              </a:ext>
            </a:extLst>
          </p:cNvPr>
          <p:cNvSpPr/>
          <p:nvPr/>
        </p:nvSpPr>
        <p:spPr>
          <a:xfrm>
            <a:off x="1285103" y="815546"/>
            <a:ext cx="78588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проделанная в ходе проекта работа, дала положительный результат не только в познавательном, речевом, но и в социальном развитии детей; а так же способствовала возникновению интереса и желания у родителей принять участие в проекте «Сказка в гости к нам пришла»; сблизила детей, родителей и педагогов нашей группы.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2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pic>
        <p:nvPicPr>
          <p:cNvPr id="4" name="Рисунок 3" descr="http://ped-kopilka.ru/upload/blogs/27013_2badb5710d4860820a18558c9f8a515a.png.jpg">
            <a:extLst>
              <a:ext uri="{FF2B5EF4-FFF2-40B4-BE49-F238E27FC236}">
                <a16:creationId xmlns:a16="http://schemas.microsoft.com/office/drawing/2014/main" id="{FADFA8FA-F726-4AE8-B08A-F1F882ACD8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ed-kopilka.ru/upload/blogs/27013_2badb5710d4860820a18558c9f8a515a.png.jpg">
            <a:extLst>
              <a:ext uri="{FF2B5EF4-FFF2-40B4-BE49-F238E27FC236}">
                <a16:creationId xmlns:a16="http://schemas.microsoft.com/office/drawing/2014/main" id="{3D904444-D8B9-491F-8755-F5A5C95E5B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2057400"/>
            <a:ext cx="152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ed-kopilka.ru/upload/blogs/27013_2badb5710d4860820a18558c9f8a515a.png.jpg">
            <a:extLst>
              <a:ext uri="{FF2B5EF4-FFF2-40B4-BE49-F238E27FC236}">
                <a16:creationId xmlns:a16="http://schemas.microsoft.com/office/drawing/2014/main" id="{6753FA94-918A-41BB-96F8-9CDBF65F74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6562"/>
            <a:ext cx="6446108" cy="480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ed-kopilka.ru/upload/blogs/27013_da0ea2b8c155816943c0f1f807ece2c8.png.jpg">
            <a:extLst>
              <a:ext uri="{FF2B5EF4-FFF2-40B4-BE49-F238E27FC236}">
                <a16:creationId xmlns:a16="http://schemas.microsoft.com/office/drawing/2014/main" id="{3133C2A9-D46E-4670-91C8-F07D4E0DD0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1707"/>
            <a:ext cx="4724400" cy="4934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58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pic>
        <p:nvPicPr>
          <p:cNvPr id="5" name="Рисунок 4" descr="http://ped-kopilka.ru/upload/blogs/27013_2badb5710d4860820a18558c9f8a515a.png.jpg">
            <a:extLst>
              <a:ext uri="{FF2B5EF4-FFF2-40B4-BE49-F238E27FC236}">
                <a16:creationId xmlns:a16="http://schemas.microsoft.com/office/drawing/2014/main" id="{3D904444-D8B9-491F-8755-F5A5C95E5B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2057400"/>
            <a:ext cx="152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ed-kopilka.ru/upload/blogs/27013_2ce614e6f43c2cfbd5f203f589fe84a8.jpg.jpg">
            <a:extLst>
              <a:ext uri="{FF2B5EF4-FFF2-40B4-BE49-F238E27FC236}">
                <a16:creationId xmlns:a16="http://schemas.microsoft.com/office/drawing/2014/main" id="{83D99B42-AE30-4424-93DF-0C6AAD1D820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7220"/>
            <a:ext cx="6919783" cy="529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ped-kopilka.ru/upload/blogs/27013_10866a19257b8cbdc78e4f656343a905.jpg.jpg">
            <a:extLst>
              <a:ext uri="{FF2B5EF4-FFF2-40B4-BE49-F238E27FC236}">
                <a16:creationId xmlns:a16="http://schemas.microsoft.com/office/drawing/2014/main" id="{21C39D47-CFB4-418B-AF77-BBA4E1F4B0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3" y="1296404"/>
            <a:ext cx="3657599" cy="421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2D79B-489F-49BA-A9F9-9A2E647AE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14" y="0"/>
            <a:ext cx="4804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9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2D79B-489F-49BA-A9F9-9A2E647AE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14" y="0"/>
            <a:ext cx="48041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AAE4F5-3263-48AA-ABF2-48567953F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56" y="0"/>
            <a:ext cx="484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4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5D8BE83-33F2-4152-B8BF-60BF1B6B5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522385"/>
              </p:ext>
            </p:extLst>
          </p:nvPr>
        </p:nvGraphicFramePr>
        <p:xfrm>
          <a:off x="2478313" y="1062681"/>
          <a:ext cx="7427687" cy="4373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20">
                  <a:extLst>
                    <a:ext uri="{9D8B030D-6E8A-4147-A177-3AD203B41FA5}">
                      <a16:colId xmlns:a16="http://schemas.microsoft.com/office/drawing/2014/main" val="3391032406"/>
                    </a:ext>
                  </a:extLst>
                </a:gridCol>
                <a:gridCol w="4292162">
                  <a:extLst>
                    <a:ext uri="{9D8B030D-6E8A-4147-A177-3AD203B41FA5}">
                      <a16:colId xmlns:a16="http://schemas.microsoft.com/office/drawing/2014/main" val="4100730869"/>
                    </a:ext>
                  </a:extLst>
                </a:gridCol>
                <a:gridCol w="361860">
                  <a:extLst>
                    <a:ext uri="{9D8B030D-6E8A-4147-A177-3AD203B41FA5}">
                      <a16:colId xmlns:a16="http://schemas.microsoft.com/office/drawing/2014/main" val="3757180457"/>
                    </a:ext>
                  </a:extLst>
                </a:gridCol>
                <a:gridCol w="271077">
                  <a:extLst>
                    <a:ext uri="{9D8B030D-6E8A-4147-A177-3AD203B41FA5}">
                      <a16:colId xmlns:a16="http://schemas.microsoft.com/office/drawing/2014/main" val="96416926"/>
                    </a:ext>
                  </a:extLst>
                </a:gridCol>
                <a:gridCol w="1712167">
                  <a:extLst>
                    <a:ext uri="{9D8B030D-6E8A-4147-A177-3AD203B41FA5}">
                      <a16:colId xmlns:a16="http://schemas.microsoft.com/office/drawing/2014/main" val="116049852"/>
                    </a:ext>
                  </a:extLst>
                </a:gridCol>
                <a:gridCol w="617701">
                  <a:extLst>
                    <a:ext uri="{9D8B030D-6E8A-4147-A177-3AD203B41FA5}">
                      <a16:colId xmlns:a16="http://schemas.microsoft.com/office/drawing/2014/main" val="1821193665"/>
                    </a:ext>
                  </a:extLst>
                </a:gridCol>
              </a:tblGrid>
              <a:tr h="327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ВОПРОСЫ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3469225893"/>
                  </a:ext>
                </a:extLst>
              </a:tr>
              <a:tr h="400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Часто ли Вы рассказываете своему ребенку сказку?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1500629656"/>
                  </a:ext>
                </a:extLst>
              </a:tr>
              <a:tr h="400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Просит ли ваш ребенок читать сказку несколько раз?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3609532871"/>
                  </a:ext>
                </a:extLst>
              </a:tr>
              <a:tr h="400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Есть ли Любимая сказку у Вашего ребенка?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3073226273"/>
                  </a:ext>
                </a:extLst>
              </a:tr>
              <a:tr h="400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Придумываете ли вы сказку для вашего ребенка?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2380453557"/>
                  </a:ext>
                </a:extLst>
              </a:tr>
              <a:tr h="820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После чтения сказок, обсуждаете ли Вы содержание сказки?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421674824"/>
                  </a:ext>
                </a:extLst>
              </a:tr>
              <a:tr h="820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Знаете ли вы что сказка носит воспитательный характер?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1804329499"/>
                  </a:ext>
                </a:extLst>
              </a:tr>
              <a:tr h="400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Затрудняетесь ли вы ответить чему учит сказка?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2411440019"/>
                  </a:ext>
                </a:extLst>
              </a:tr>
              <a:tr h="400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32083771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C1F2826-4FA2-43A2-8A77-CCDBEDBD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291" y="529708"/>
            <a:ext cx="8572796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для родителей "СКАЗКА В ЖИЗНИ ВАШЕГО РЕБЕНКА"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8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-1"/>
            <a:ext cx="9285028" cy="6848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3857625"/>
            <a:ext cx="3133725" cy="3000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4" y="5236318"/>
            <a:ext cx="1354115" cy="1621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38" y="3005244"/>
            <a:ext cx="1165178" cy="170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79" y="3138983"/>
            <a:ext cx="1272403" cy="1828802"/>
          </a:xfrm>
          <a:prstGeom prst="rect">
            <a:avLst/>
          </a:prstGeom>
        </p:spPr>
      </p:pic>
      <p:pic>
        <p:nvPicPr>
          <p:cNvPr id="10" name="Рисунок 9" descr="C:\Users\Ефим\Desktop\вареники\DSC05047.JPG">
            <a:extLst>
              <a:ext uri="{FF2B5EF4-FFF2-40B4-BE49-F238E27FC236}">
                <a16:creationId xmlns:a16="http://schemas.microsoft.com/office/drawing/2014/main" id="{5D5E525A-2287-4F9E-BEF0-EE3A50D2176A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6972" y="9590"/>
            <a:ext cx="9285027" cy="684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06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1"/>
            <a:ext cx="610509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5072" y="214067"/>
            <a:ext cx="4667533" cy="64298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125" y="2033515"/>
            <a:ext cx="8993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pic>
        <p:nvPicPr>
          <p:cNvPr id="7" name="Рисунок 6" descr="C:\Users\Ефим\Desktop\вареники\DSC05038.JPG">
            <a:extLst>
              <a:ext uri="{FF2B5EF4-FFF2-40B4-BE49-F238E27FC236}">
                <a16:creationId xmlns:a16="http://schemas.microsoft.com/office/drawing/2014/main" id="{9A3D6151-0FF0-4AC9-8FD2-11339B6026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6105" y="0"/>
            <a:ext cx="90658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01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842" y="545911"/>
            <a:ext cx="878915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Зима. 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холодная зима,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Укрыла снегом все дома.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мы оденемся теплей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побежим играть скорей.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санках покатаемся,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сугробах покопаемся.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здорово играть зимой,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хочется домой.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Ефим\Desktop\вареники\DSC05055.JPG">
            <a:extLst>
              <a:ext uri="{FF2B5EF4-FFF2-40B4-BE49-F238E27FC236}">
                <a16:creationId xmlns:a16="http://schemas.microsoft.com/office/drawing/2014/main" id="{0A04BA7C-AC93-49CE-9FB1-D88DDE05E56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066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1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-5" y="2253459"/>
            <a:ext cx="10602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Проект «Сказка в гости к нам пришла».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098041" y="4104998"/>
            <a:ext cx="4093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«Подсолнушки».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64073" y="5964072"/>
            <a:ext cx="5486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создала Мариненко Л.Н.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763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4212" y="1062681"/>
            <a:ext cx="59197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Зима. 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холодная зима,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Укрыла снегом все дома.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мы оденемся теплей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побежим играть.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санках покатаемся,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сугробах покопаемся.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здорово играть зимой,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хочется домой.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54" y="0"/>
            <a:ext cx="6432645" cy="6858000"/>
          </a:xfrm>
          <a:prstGeom prst="rect">
            <a:avLst/>
          </a:prstGeom>
        </p:spPr>
      </p:pic>
      <p:pic>
        <p:nvPicPr>
          <p:cNvPr id="5" name="Рисунок 4" descr="C:\Users\Ефим\Desktop\зима фото\DSC05221.JPG">
            <a:extLst>
              <a:ext uri="{FF2B5EF4-FFF2-40B4-BE49-F238E27FC236}">
                <a16:creationId xmlns:a16="http://schemas.microsoft.com/office/drawing/2014/main" id="{C4F9DCA8-82D5-4869-AE57-4116C68165E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2" y="0"/>
            <a:ext cx="89677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160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4212" y="1062681"/>
            <a:ext cx="59197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Зима. 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холодная зима,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Укрыла снегом все дома.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мы оденемся теплей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побежим играть.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санках покатаемся,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сугробах покопаемся.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здорово играть зимой,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хочется домой.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54" y="0"/>
            <a:ext cx="6432645" cy="6858000"/>
          </a:xfrm>
          <a:prstGeom prst="rect">
            <a:avLst/>
          </a:prstGeom>
        </p:spPr>
      </p:pic>
      <p:pic>
        <p:nvPicPr>
          <p:cNvPr id="5" name="Рисунок 4" descr="C:\Users\Ефим\Desktop\зима фото\DSC05221.JPG">
            <a:extLst>
              <a:ext uri="{FF2B5EF4-FFF2-40B4-BE49-F238E27FC236}">
                <a16:creationId xmlns:a16="http://schemas.microsoft.com/office/drawing/2014/main" id="{C4F9DCA8-82D5-4869-AE57-4116C68165E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2" y="0"/>
            <a:ext cx="89677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F0BD29-1184-4425-BACC-8FB0D00E8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10899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-5" y="2253459"/>
            <a:ext cx="10602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Проект «Сказка в гости к нам пришла».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098041" y="4104998"/>
            <a:ext cx="4093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«Подсолнушки».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64073" y="5964072"/>
            <a:ext cx="5486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создала Мариненко Л.Н.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576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64073" y="5964072"/>
            <a:ext cx="5486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создала Мариненко Л.Н.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8319A5-A421-452C-B7CA-0861DC528898}"/>
              </a:ext>
            </a:extLst>
          </p:cNvPr>
          <p:cNvSpPr/>
          <p:nvPr/>
        </p:nvSpPr>
        <p:spPr>
          <a:xfrm>
            <a:off x="1182008" y="1961072"/>
            <a:ext cx="95641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Полное название проекта: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«Сказка в гости к нам пришла».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 проекта: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Мариненко Л.Н.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проекта: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краткосрочный, 1 неделя.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 проекта: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познавательно-творческий, групповой.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дети средней группы, воспитатели, родители.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 детей: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4-5 лет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8319A5-A421-452C-B7CA-0861DC528898}"/>
              </a:ext>
            </a:extLst>
          </p:cNvPr>
          <p:cNvSpPr/>
          <p:nvPr/>
        </p:nvSpPr>
        <p:spPr>
          <a:xfrm>
            <a:off x="1062682" y="0"/>
            <a:ext cx="96834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/>
              <a:t>Актуальность:</a:t>
            </a:r>
            <a:r>
              <a:rPr lang="ru-RU" sz="2800" dirty="0"/>
              <a:t> Сказка - необходимый элемент духовной жизни ребёнка. Входя в мир чудес и волшебства, ребёнок погружается в глубины своей души. Русские народные сказки, вводя детей в круг необыкновенных событий, превращений, происходящих с их героями, выражают глубокие моральные идеи. Они учат доброму отношению к людям, показывают высокие чувства и стремления. Встреча детей с героями сказок не оставит их равнодушными. Желание помочь попавшему в беду герою, разобраться в сказочной ситуации – всё это стимулирует умственную деятельность ребёнка, развивает интерес к предмету. В результате сопереживания у ребёнка появляются не только новые знания, но и самое главное - новое эмоциональное отношение к окружающему: к людям, предметам, явлениям.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6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926E72-5C8B-4D39-8F7D-14F23C0D6198}"/>
              </a:ext>
            </a:extLst>
          </p:cNvPr>
          <p:cNvSpPr/>
          <p:nvPr/>
        </p:nvSpPr>
        <p:spPr>
          <a:xfrm>
            <a:off x="593124" y="370703"/>
            <a:ext cx="85508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значимая для детей, на решение которой направлен проект: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К сожалению, на сегодняшний день, наши дети воспитываются не на сказках, а на современных мультфильмах. У большинства родителей нет времени сесть с ребенком и почитать книгу. Детские психологи считают это большим упущением взрослых в воспитании своих детей. Анкетирование родителей и опрос детей нашей группы показали, что дома чтению детских книг уделяется очень мало времени, и некоторые родители даже не могут назвать русские народные сказки. А ведь на самом деле сказка представляет собой одно из самых древних средств нравственного, эстетического воспитания, а так же формируют поведенческие стереотипы будущих членов взрослого общества. Поэтому мы решили уделить немного больше времени именно русским народным сказкам в развитии и воспитании наших детей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691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A82977-9B08-45BA-84D1-9F68D1A79A98}"/>
              </a:ext>
            </a:extLst>
          </p:cNvPr>
          <p:cNvSpPr/>
          <p:nvPr/>
        </p:nvSpPr>
        <p:spPr>
          <a:xfrm>
            <a:off x="840259" y="543697"/>
            <a:ext cx="83037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содержание проекта: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этап Подготовительный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-вызвать интерес детей и родителей к выбранной теме проекта;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-анкетирование родителей;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-предложить детям принести в группу из дома любимые русские народные сказки;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-рассматривание иллюстраций русских народных сказок;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-оформление книжного уголка в группе;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-оформление уголка для родителей по русским народным сказкам;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-подбор наглядно-дидактического материала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339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C61EF8-451B-491F-8C40-F3FD95D13630}"/>
              </a:ext>
            </a:extLst>
          </p:cNvPr>
          <p:cNvSpPr/>
          <p:nvPr/>
        </p:nvSpPr>
        <p:spPr>
          <a:xfrm>
            <a:off x="1861751" y="326583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этап Основной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плана проекта с детьми, родителями, педагогами;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-рассматривание иллюстраций русских народных сказок;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-чтение и рассказывания русских народных сказок, беседа по прочитанной сказке;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-беседа с детьми «Что такое сказка?»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-проведение настольно-печатных, дидактических, словесных игр;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-выставка рисунков на тему: «Мой любимый сказочный герой»;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-отгадывание загадок по сказкам;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-лепка «Колобок»;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-создание картотеки русских народных сказок;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-драматизация сказок;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-показ настольного театра.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8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51" y="6857999"/>
            <a:ext cx="609022" cy="3425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C61EF8-451B-491F-8C40-F3FD95D13630}"/>
              </a:ext>
            </a:extLst>
          </p:cNvPr>
          <p:cNvSpPr/>
          <p:nvPr/>
        </p:nvSpPr>
        <p:spPr>
          <a:xfrm>
            <a:off x="2026508" y="1260388"/>
            <a:ext cx="63266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3 этап Заключительный</a:t>
            </a:r>
            <a:endParaRPr lang="ru-RU" sz="2800" dirty="0"/>
          </a:p>
          <a:p>
            <a:r>
              <a:rPr lang="ru-RU" sz="2800" dirty="0"/>
              <a:t>-подведение итогов проектной деятельности;</a:t>
            </a:r>
          </a:p>
          <a:p>
            <a:r>
              <a:rPr lang="ru-RU" sz="2800" dirty="0"/>
              <a:t>-оформление пальчикового театра по сказкам;</a:t>
            </a:r>
          </a:p>
          <a:p>
            <a:r>
              <a:rPr lang="ru-RU" sz="2800" dirty="0"/>
              <a:t>-показ театрализованной сказки;</a:t>
            </a:r>
          </a:p>
          <a:p>
            <a:r>
              <a:rPr lang="ru-RU" sz="2800" dirty="0"/>
              <a:t>-составление рекомендаций;</a:t>
            </a:r>
          </a:p>
        </p:txBody>
      </p:sp>
    </p:spTree>
    <p:extLst>
      <p:ext uri="{BB962C8B-B14F-4D97-AF65-F5344CB8AC3E}">
        <p14:creationId xmlns:p14="http://schemas.microsoft.com/office/powerpoint/2010/main" val="3630823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513</Words>
  <Application>Microsoft Office PowerPoint</Application>
  <PresentationFormat>Широкоэкранный</PresentationFormat>
  <Paragraphs>80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vitalik</dc:creator>
  <cp:lastModifiedBy>Ефим Ворошилов</cp:lastModifiedBy>
  <cp:revision>65</cp:revision>
  <dcterms:created xsi:type="dcterms:W3CDTF">2016-01-23T22:52:45Z</dcterms:created>
  <dcterms:modified xsi:type="dcterms:W3CDTF">2018-02-11T16:37:22Z</dcterms:modified>
</cp:coreProperties>
</file>