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7" r:id="rId3"/>
    <p:sldId id="257" r:id="rId4"/>
    <p:sldId id="271" r:id="rId5"/>
    <p:sldId id="272" r:id="rId6"/>
    <p:sldId id="273" r:id="rId7"/>
    <p:sldId id="274" r:id="rId8"/>
    <p:sldId id="258" r:id="rId9"/>
    <p:sldId id="275" r:id="rId10"/>
    <p:sldId id="276" r:id="rId11"/>
    <p:sldId id="277" r:id="rId12"/>
    <p:sldId id="278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00" autoAdjust="0"/>
  </p:normalViewPr>
  <p:slideViewPr>
    <p:cSldViewPr>
      <p:cViewPr varScale="1">
        <p:scale>
          <a:sx n="62" d="100"/>
          <a:sy n="62" d="100"/>
        </p:scale>
        <p:origin x="109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Click="0" advTm="4000">
        <p15:prstTrans prst="prestige"/>
      </p:transition>
    </mc:Choice>
    <mc:Fallback xmlns=""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Click="0" advTm="4000">
        <p15:prstTrans prst="prestige"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Click="0" advTm="4000">
        <p15:prstTrans prst="prestige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Click="0" advTm="4000">
        <p15:prstTrans prst="prestige"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Click="0" advTm="4000">
        <p15:prstTrans prst="prestige"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Click="0" advTm="4000">
        <p15:prstTrans prst="prestige"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Click="0" advTm="4000">
        <p15:prstTrans prst="prestige"/>
      </p:transition>
    </mc:Choice>
    <mc:Fallback xmlns=""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Click="0" advTm="4000">
        <p15:prstTrans prst="prestige"/>
      </p:transition>
    </mc:Choice>
    <mc:Fallback xmlns=""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Click="0" advTm="4000">
        <p15:prstTrans prst="prestige"/>
      </p:transition>
    </mc:Choice>
    <mc:Fallback xmlns=""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Click="0" advTm="4000">
        <p15:prstTrans prst="prestige"/>
      </p:transition>
    </mc:Choice>
    <mc:Fallback xmlns=""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Click="0" advTm="4000">
        <p15:prstTrans prst="prestige"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0162E-838C-49B1-96B3-43EE211EF4A5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Click="0" advTm="4000">
        <p15:prstTrans prst="prestige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87;&#1076;&#1076;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87;&#1076;&#1076;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87;&#1076;&#1076;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87;&#1076;&#1076;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87;&#1076;&#1076;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39" y="0"/>
            <a:ext cx="7812361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4077072"/>
            <a:ext cx="6620830" cy="2462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Click="0" advTm="10590">
        <p15:prstTrans prst="prestige"/>
      </p:transition>
    </mc:Choice>
    <mc:Fallback>
      <p:transition spd="slow" advClick="0" advTm="1059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056784" cy="1224136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В каждой газете есть рубрика «Внимание, конкурс!», где речь идёт о конкурсах, которые проводятся на уровне ДОУ. Здесь же можно узнать результаты прошедшего конкурса.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r="23226"/>
          <a:stretch/>
        </p:blipFill>
        <p:spPr>
          <a:xfrm>
            <a:off x="1364451" y="1674005"/>
            <a:ext cx="3567590" cy="48056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1478" r="24013"/>
          <a:stretch/>
        </p:blipFill>
        <p:spPr>
          <a:xfrm>
            <a:off x="4981112" y="1700809"/>
            <a:ext cx="3593184" cy="477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550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Click="0" advTm="16342">
        <p15:prstTrans prst="prestige"/>
      </p:transition>
    </mc:Choice>
    <mc:Fallback>
      <p:transition spd="slow" advClick="0" advTm="1634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056784" cy="165618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Отдельно представлена рубрика «В помощь родителям», где можно найти стихи о ПДД, загадки, раскраски и многое другое, о чём нужно знать родителям и детям.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132856"/>
            <a:ext cx="576064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123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Click="0" advTm="8054">
        <p15:prstTrans prst="prestige"/>
      </p:transition>
    </mc:Choice>
    <mc:Fallback>
      <p:transition spd="slow" advClick="0" advTm="805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056784" cy="165618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Мы также можем разглядеть на страничке рубрику «Педагогам на заметку», в которой представлено много полезного и разнообразного материала для воспитателей по ПДД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420888"/>
            <a:ext cx="5472608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139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Click="0" advTm="9855">
        <p15:prstTrans prst="prestige"/>
      </p:transition>
    </mc:Choice>
    <mc:Fallback>
      <p:transition spd="slow" advClick="0" advTm="985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056784" cy="165618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На страничке «Дорожная безопасность» родители и все желающие могут просмотреть фотоотчёт о проделанной работе по ПДД в ДОУ и оставить свои отзывы и комментарии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24" y="2132856"/>
            <a:ext cx="3384376" cy="41984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863" y="2124080"/>
            <a:ext cx="3321561" cy="397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141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Click="0" advTm="9026">
        <p15:prstTrans prst="prestige"/>
      </p:transition>
    </mc:Choice>
    <mc:Fallback>
      <p:transition spd="slow" advClick="0" advTm="90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>
          <a:xfrm>
            <a:off x="823801" y="332656"/>
            <a:ext cx="8072462" cy="2160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2060"/>
                </a:solidFill>
              </a:rPr>
              <a:t>Уважаемые коллеги!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На сегодняшний день проблема детских дорожно-транспортных происшествий очень актуальна. И решить её только в рамках дошкольного учреждения невозможно. Поэтому взаимосвязь с родителями очевидна.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08920"/>
            <a:ext cx="3816424" cy="3960440"/>
          </a:xfrm>
          <a:prstGeom prst="rect">
            <a:avLst/>
          </a:prstGeom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1175566" y="2348880"/>
            <a:ext cx="3636912" cy="43204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500" b="1" dirty="0" smtClean="0">
                <a:solidFill>
                  <a:srgbClr val="002060"/>
                </a:solidFill>
              </a:rPr>
              <a:t>Для этого мы разработали на сайте ДОУ страничку «Дорожная безопасность» и рады предложить Вам попутешествовать по ней вместе с нами!</a:t>
            </a:r>
            <a:endParaRPr lang="ru-RU" sz="2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2030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Click="0" advTm="21946">
        <p15:prstTrans prst="prestige"/>
      </p:transition>
    </mc:Choice>
    <mc:Fallback>
      <p:transition spd="slow" advClick="0" advTm="2194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128398" cy="142617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Чтобы отправиться в наше путешествие, заходим на сайт детского сада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zaika22.ru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пд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357166"/>
            <a:ext cx="304800" cy="304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2776"/>
            <a:ext cx="6992494" cy="51981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Click="0" advTm="7588">
        <p15:prstTrans prst="prestige"/>
      </p:transition>
    </mc:Choice>
    <mc:Fallback>
      <p:transition spd="slow" advClick="0" advTm="75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488438" cy="142617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Затем на страничку «Методическая копилка» и выбираем вкладку «Дорожная безопасность»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пд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357166"/>
            <a:ext cx="304800" cy="3048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770" y="1556792"/>
            <a:ext cx="7299869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75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Click="0" advTm="8272">
        <p15:prstTrans prst="prestige"/>
      </p:transition>
    </mc:Choice>
    <mc:Fallback>
      <p:transition spd="slow" advClick="0" advTm="82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58010" y="509566"/>
            <a:ext cx="7424542" cy="142617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На открывшейся страничке Вас приветствует Мигал </a:t>
            </a:r>
            <a:r>
              <a:rPr lang="ru-RU" sz="2400" b="1" dirty="0" err="1" smtClean="0">
                <a:solidFill>
                  <a:srgbClr val="002060"/>
                </a:solidFill>
              </a:rPr>
              <a:t>Мигалыч</a:t>
            </a:r>
            <a:r>
              <a:rPr lang="ru-RU" sz="2400" b="1" dirty="0" smtClean="0">
                <a:solidFill>
                  <a:srgbClr val="002060"/>
                </a:solidFill>
              </a:rPr>
              <a:t> Светофоров, который предлагает познакомиться с «Дорожной азбукой»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" name="пд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357166"/>
            <a:ext cx="304800" cy="304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853" y="2060848"/>
            <a:ext cx="6964857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46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Click="0" advTm="9191">
        <p15:prstTrans prst="prestige"/>
      </p:transition>
    </mc:Choice>
    <mc:Fallback>
      <p:transition spd="slow" advClick="0" advTm="91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58010" y="509566"/>
            <a:ext cx="7424542" cy="142617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На странице представлен опыт работы ДОУ по ПДД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" name="пд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357166"/>
            <a:ext cx="304800" cy="3048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082" y="1556792"/>
            <a:ext cx="7465470" cy="476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751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Click="0" advTm="13831">
        <p15:prstTrans prst="prestige"/>
      </p:transition>
    </mc:Choice>
    <mc:Fallback>
      <p:transition spd="slow" advClick="0" advTm="138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509566"/>
            <a:ext cx="7668344" cy="198333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В своей практике для систематизации знаний о правилах дорожного движения мы демонстрируем детям обучающие мультфильмы. Все выпуски можно скачать здесь: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" name="пд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357166"/>
            <a:ext cx="304800" cy="304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69" y="2276872"/>
            <a:ext cx="7460503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21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Click="0" advTm="12034">
        <p15:prstTrans prst="prestige"/>
      </p:transition>
    </mc:Choice>
    <mc:Fallback>
      <p:transition spd="slow" advClick="0" advTm="120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416824" cy="2448272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На странице представлен «Паспорт дорожной безопасности» МБДОУ «Детский сад № 22 «Зайчик», где вы можете ознакомиться с организацией дорожного движения в непосредственной близости от ДОУ; организацией работы по профилактике ДДТТ и т.д.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16" y="2934798"/>
            <a:ext cx="3648075" cy="3923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7" y="2924944"/>
            <a:ext cx="3432642" cy="3933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Click="0" advTm="19689">
        <p15:prstTrans prst="prestige"/>
      </p:transition>
    </mc:Choice>
    <mc:Fallback>
      <p:transition spd="slow" advClick="0" advTm="196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056784" cy="1224136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Также на странице представлены выпуски информационной газеты для родителей «Советы Дяди Стёпы» где представлена информация для родителей: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331640" y="1700808"/>
            <a:ext cx="7272808" cy="1800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</a:rPr>
              <a:t>Что должен знать ребёнок о ПДД;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</a:rPr>
              <a:t>Что почитать ребёнку о ПДД;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</a:rPr>
              <a:t>Игры для закрепления знаний о ПДД;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</a:rPr>
              <a:t>Методические приёмы обучения навыкам безопасного поведения ребёнка на дороге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9" r="25000"/>
          <a:stretch/>
        </p:blipFill>
        <p:spPr>
          <a:xfrm rot="20989891">
            <a:off x="1553397" y="3646190"/>
            <a:ext cx="2461573" cy="29400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r="24013"/>
          <a:stretch/>
        </p:blipFill>
        <p:spPr>
          <a:xfrm rot="1032931">
            <a:off x="5419749" y="3595522"/>
            <a:ext cx="2880320" cy="309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27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Click="0" advTm="28813">
        <p15:prstTrans prst="prestige"/>
      </p:transition>
    </mc:Choice>
    <mc:Fallback>
      <p:transition spd="slow" advClick="0" advTm="288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274</Words>
  <Application>Microsoft Office PowerPoint</Application>
  <PresentationFormat>Экран (4:3)</PresentationFormat>
  <Paragraphs>17</Paragraphs>
  <Slides>13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Чтобы отправиться в наше путешествие, заходим на сайт детского сада zaika22.ru</vt:lpstr>
      <vt:lpstr>Затем на страничку «Методическая копилка» и выбираем вкладку «Дорожная безопасность»</vt:lpstr>
      <vt:lpstr>На открывшейся страничке Вас приветствует Мигал Мигалыч Светофоров, который предлагает познакомиться с «Дорожной азбукой»</vt:lpstr>
      <vt:lpstr>На странице представлен опыт работы ДОУ по ПДД</vt:lpstr>
      <vt:lpstr>В своей практике для систематизации знаний о правилах дорожного движения мы демонстрируем детям обучающие мультфильмы. Все выпуски можно скачать здесь:</vt:lpstr>
      <vt:lpstr>На странице представлен «Паспорт дорожной безопасности» МБДОУ «Детский сад № 22 «Зайчик», где вы можете ознакомиться с организацией дорожного движения в непосредственной близости от ДОУ; организацией работы по профилактике ДДТТ и т.д.</vt:lpstr>
      <vt:lpstr>Также на странице представлены выпуски информационной газеты для родителей «Советы Дяди Стёпы» где представлена информация для родителей:</vt:lpstr>
      <vt:lpstr>В каждой газете есть рубрика «Внимание, конкурс!», где речь идёт о конкурсах, которые проводятся на уровне ДОУ. Здесь же можно узнать результаты прошедшего конкурса.</vt:lpstr>
      <vt:lpstr>Отдельно представлена рубрика «В помощь родителям», где можно найти стихи о ПДД, загадки, раскраски и многое другое, о чём нужно знать родителям и детям.</vt:lpstr>
      <vt:lpstr>Мы также можем разглядеть на страничке рубрику «Педагогам на заметку», в которой представлено много полезного и разнообразного материала для воспитателей по ПДД</vt:lpstr>
      <vt:lpstr>На страничке «Дорожная безопасность» родители и все желающие могут просмотреть фотоотчёт о проделанной работе по ПДД в ДОУ и оставить свои отзывы и комментарии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Lucky</dc:creator>
  <cp:lastModifiedBy>Lenovo</cp:lastModifiedBy>
  <cp:revision>54</cp:revision>
  <dcterms:created xsi:type="dcterms:W3CDTF">2015-02-24T06:07:36Z</dcterms:created>
  <dcterms:modified xsi:type="dcterms:W3CDTF">2017-03-21T11:17:49Z</dcterms:modified>
</cp:coreProperties>
</file>